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"/>
  </p:notesMasterIdLst>
  <p:sldIdLst>
    <p:sldId id="260" r:id="rId2"/>
    <p:sldId id="258" r:id="rId3"/>
    <p:sldId id="257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41" d="100"/>
          <a:sy n="141" d="100"/>
        </p:scale>
        <p:origin x="120" y="4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079F04-680D-488D-8FDF-2359119C1E60}" type="datetimeFigureOut">
              <a:rPr lang="de-DE" smtClean="0"/>
              <a:t>18.06.2026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F84960-CDC9-448B-A3BC-C5C1917936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93409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64D44A7-E7BF-4D03-8D61-F906B4C11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A439C-0A07-495C-8BA4-74B44C11FEAB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E9A4BD5A-CB33-47B9-8AE4-9DD39967110D}"/>
              </a:ext>
            </a:extLst>
          </p:cNvPr>
          <p:cNvSpPr/>
          <p:nvPr userDrawn="1"/>
        </p:nvSpPr>
        <p:spPr>
          <a:xfrm>
            <a:off x="167640" y="6153691"/>
            <a:ext cx="11830878" cy="64230"/>
          </a:xfrm>
          <a:prstGeom prst="rect">
            <a:avLst/>
          </a:prstGeom>
          <a:gradFill flip="none" rotWithShape="1">
            <a:gsLst>
              <a:gs pos="0">
                <a:srgbClr val="77BEF4"/>
              </a:gs>
              <a:gs pos="100000">
                <a:srgbClr val="E50045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E1C7CFD0-9393-4504-9175-7316C874A58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67640" y="136525"/>
            <a:ext cx="5638800" cy="647700"/>
          </a:xfrm>
          <a:prstGeom prst="rect">
            <a:avLst/>
          </a:prstGeom>
        </p:spPr>
      </p:pic>
      <p:sp>
        <p:nvSpPr>
          <p:cNvPr id="13" name="Titel 1">
            <a:extLst>
              <a:ext uri="{FF2B5EF4-FFF2-40B4-BE49-F238E27FC236}">
                <a16:creationId xmlns:a16="http://schemas.microsoft.com/office/drawing/2014/main" id="{78159F19-709D-4E7B-919B-AC7AAA1BE57E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743847" y="202025"/>
            <a:ext cx="8704301" cy="6381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80808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80808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80808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80808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808080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808080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808080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808080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808080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4. Konferenz zur Norddeutschen</a:t>
            </a:r>
            <a:r>
              <a:rPr kumimoji="0" lang="de-DE" sz="2800" b="1" i="0" u="none" strike="noStrike" kern="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Wärmeforschung</a:t>
            </a:r>
          </a:p>
        </p:txBody>
      </p:sp>
      <p:sp>
        <p:nvSpPr>
          <p:cNvPr id="27" name="Textplatzhalter 26">
            <a:extLst>
              <a:ext uri="{FF2B5EF4-FFF2-40B4-BE49-F238E27FC236}">
                <a16:creationId xmlns:a16="http://schemas.microsoft.com/office/drawing/2014/main" id="{99AD5D25-9F16-4B0B-8D12-D6D9A93A0E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8485" y="6287133"/>
            <a:ext cx="895515" cy="503555"/>
          </a:xfrm>
          <a:prstGeom prst="ellipse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anchor="t" anchorCtr="1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de-DE" dirty="0"/>
              <a:t>Platzhalter für das Logo des Instituts der Autor*innen</a:t>
            </a:r>
          </a:p>
          <a:p>
            <a:pPr lvl="0"/>
            <a:endParaRPr lang="de-DE" dirty="0"/>
          </a:p>
        </p:txBody>
      </p:sp>
      <p:sp>
        <p:nvSpPr>
          <p:cNvPr id="28" name="Textplatzhalter 26">
            <a:extLst>
              <a:ext uri="{FF2B5EF4-FFF2-40B4-BE49-F238E27FC236}">
                <a16:creationId xmlns:a16="http://schemas.microsoft.com/office/drawing/2014/main" id="{A93DB919-1AC6-454C-8C6D-EB8A4786D4C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24000" y="6287133"/>
            <a:ext cx="895515" cy="503555"/>
          </a:xfrm>
          <a:prstGeom prst="ellipse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anchor="t" anchorCtr="1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de-DE" dirty="0"/>
              <a:t>Platzhalter für das Logo des Fördermittel-gebers</a:t>
            </a:r>
          </a:p>
          <a:p>
            <a:pPr lvl="0"/>
            <a:endParaRPr lang="de-DE" dirty="0"/>
          </a:p>
        </p:txBody>
      </p:sp>
      <p:sp>
        <p:nvSpPr>
          <p:cNvPr id="33" name="Textplatzhalter 32">
            <a:extLst>
              <a:ext uri="{FF2B5EF4-FFF2-40B4-BE49-F238E27FC236}">
                <a16:creationId xmlns:a16="http://schemas.microsoft.com/office/drawing/2014/main" id="{3563168D-FDD8-4B1A-9698-CA68AB6C4E6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24000" y="1250950"/>
            <a:ext cx="9144000" cy="174497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Titel der Präsentation</a:t>
            </a:r>
          </a:p>
          <a:p>
            <a:pPr lvl="0"/>
            <a:endParaRPr lang="de-DE" dirty="0"/>
          </a:p>
        </p:txBody>
      </p:sp>
      <p:sp>
        <p:nvSpPr>
          <p:cNvPr id="39" name="Textplatzhalter 38">
            <a:extLst>
              <a:ext uri="{FF2B5EF4-FFF2-40B4-BE49-F238E27FC236}">
                <a16:creationId xmlns:a16="http://schemas.microsoft.com/office/drawing/2014/main" id="{4C68FA74-8D08-4514-8B08-41D8C40A261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775517" y="3280758"/>
            <a:ext cx="8640960" cy="2408471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Vorname Erstautor*in Nachname Erstautor*in1, Vorname Zweitautor*in Nachname Zweitautor*in2 und Vorname Drittautor*in Nachname Drittautor*in3 …</a:t>
            </a:r>
            <a:br>
              <a:rPr lang="de-DE" dirty="0"/>
            </a:br>
            <a:r>
              <a:rPr lang="de-DE" dirty="0"/>
              <a:t>1Institution Erstautor*in</a:t>
            </a:r>
            <a:br>
              <a:rPr lang="de-DE" dirty="0"/>
            </a:br>
            <a:r>
              <a:rPr lang="de-DE" dirty="0"/>
              <a:t>2Institution Zweitautor*in</a:t>
            </a:r>
            <a:br>
              <a:rPr lang="de-DE" dirty="0"/>
            </a:br>
            <a:r>
              <a:rPr lang="de-DE" dirty="0"/>
              <a:t>3Institution Drittautor*in</a:t>
            </a:r>
            <a:br>
              <a:rPr lang="de-DE" dirty="0"/>
            </a:br>
            <a:r>
              <a:rPr lang="de-DE" dirty="0"/>
              <a:t>(Die Zahlen bitte im hochgestellten Zahlenformat, in Vorlage nicht möglich)</a:t>
            </a:r>
            <a:br>
              <a:rPr lang="de-DE" dirty="0"/>
            </a:br>
            <a:endParaRPr lang="de-DE" dirty="0"/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467AFF1E-AD44-4FB5-AB93-75F723F6BE01}"/>
              </a:ext>
            </a:extLst>
          </p:cNvPr>
          <p:cNvSpPr txBox="1">
            <a:spLocks/>
          </p:cNvSpPr>
          <p:nvPr userDrawn="1"/>
        </p:nvSpPr>
        <p:spPr>
          <a:xfrm>
            <a:off x="4057823" y="6541853"/>
            <a:ext cx="4076347" cy="179622"/>
          </a:xfrm>
          <a:prstGeom prst="rect">
            <a:avLst/>
          </a:prstGeom>
        </p:spPr>
        <p:txBody>
          <a:bodyPr lIns="0" tIns="0" rIns="0" bIns="0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Flensburg, 17. - 18. September 2026</a:t>
            </a:r>
          </a:p>
        </p:txBody>
      </p:sp>
    </p:spTree>
    <p:extLst>
      <p:ext uri="{BB962C8B-B14F-4D97-AF65-F5344CB8AC3E}">
        <p14:creationId xmlns:p14="http://schemas.microsoft.com/office/powerpoint/2010/main" val="17760206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EC930EB-96F7-4E34-A53C-5783D571ED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6EF97E6-EDCF-4C3B-BD96-CFC1F4B49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A439C-0A07-495C-8BA4-74B44C11FEAB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6">
            <a:extLst>
              <a:ext uri="{FF2B5EF4-FFF2-40B4-BE49-F238E27FC236}">
                <a16:creationId xmlns:a16="http://schemas.microsoft.com/office/drawing/2014/main" id="{D660801D-E77E-4E5D-A905-EB29F8AB17E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8485" y="6287133"/>
            <a:ext cx="895515" cy="503555"/>
          </a:xfrm>
          <a:prstGeom prst="ellipse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anchor="t" anchorCtr="1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de-DE" dirty="0"/>
              <a:t>Platzhalter für das Logo des Instituts der Autor*innen</a:t>
            </a:r>
          </a:p>
          <a:p>
            <a:pPr lvl="0"/>
            <a:endParaRPr lang="de-DE" dirty="0"/>
          </a:p>
        </p:txBody>
      </p:sp>
      <p:sp>
        <p:nvSpPr>
          <p:cNvPr id="11" name="Textplatzhalter 26">
            <a:extLst>
              <a:ext uri="{FF2B5EF4-FFF2-40B4-BE49-F238E27FC236}">
                <a16:creationId xmlns:a16="http://schemas.microsoft.com/office/drawing/2014/main" id="{19AC08C9-0C2C-49FC-ABF9-5DD57CFEF8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24000" y="6287133"/>
            <a:ext cx="895515" cy="503555"/>
          </a:xfrm>
          <a:prstGeom prst="ellipse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anchor="t" anchorCtr="1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de-DE" dirty="0"/>
              <a:t>Platzhalter für das Logo des Fördermittel-gebers</a:t>
            </a:r>
          </a:p>
          <a:p>
            <a:pPr lvl="0"/>
            <a:endParaRPr lang="de-DE" dirty="0"/>
          </a:p>
        </p:txBody>
      </p:sp>
      <p:sp>
        <p:nvSpPr>
          <p:cNvPr id="12" name="Textplatzhalter 30">
            <a:extLst>
              <a:ext uri="{FF2B5EF4-FFF2-40B4-BE49-F238E27FC236}">
                <a16:creationId xmlns:a16="http://schemas.microsoft.com/office/drawing/2014/main" id="{7A23F1C2-6D50-48D4-98CD-4FD05EB9F3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96820" y="6538910"/>
            <a:ext cx="1972518" cy="182565"/>
          </a:xfrm>
        </p:spPr>
        <p:txBody>
          <a:bodyPr lIns="0" tIns="36000" rIns="0" bIns="36000">
            <a:normAutofit/>
          </a:bodyPr>
          <a:lstStyle>
            <a:lvl1pPr marL="0" indent="0" algn="ctr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Name der präsentierenden Person</a:t>
            </a:r>
          </a:p>
        </p:txBody>
      </p:sp>
      <p:sp>
        <p:nvSpPr>
          <p:cNvPr id="14" name="Titel 13">
            <a:extLst>
              <a:ext uri="{FF2B5EF4-FFF2-40B4-BE49-F238E27FC236}">
                <a16:creationId xmlns:a16="http://schemas.microsoft.com/office/drawing/2014/main" id="{D882E337-7045-401A-8662-CFB6EC24CD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06163" y="192645"/>
            <a:ext cx="9747637" cy="593565"/>
          </a:xfrm>
          <a:prstGeom prst="rect">
            <a:avLst/>
          </a:prstGeom>
        </p:spPr>
        <p:txBody>
          <a:bodyPr lIns="72000" tIns="0" rIns="72000" bIns="0" anchor="ctr" anchorCtr="0"/>
          <a:lstStyle>
            <a:lvl1pPr>
              <a:defRPr sz="28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de-DE" dirty="0"/>
              <a:t>Folienüberschrift</a:t>
            </a:r>
          </a:p>
        </p:txBody>
      </p:sp>
    </p:spTree>
    <p:extLst>
      <p:ext uri="{BB962C8B-B14F-4D97-AF65-F5344CB8AC3E}">
        <p14:creationId xmlns:p14="http://schemas.microsoft.com/office/powerpoint/2010/main" val="360772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E4664B-6A54-49DC-9553-BCE71833C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72416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3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E2C56F2-367E-42AA-A833-AB8859D814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15214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29764C9-E606-44ED-8617-EBBFF0C7F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A439C-0A07-495C-8BA4-74B44C11FEAB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Textplatzhalter 26">
            <a:extLst>
              <a:ext uri="{FF2B5EF4-FFF2-40B4-BE49-F238E27FC236}">
                <a16:creationId xmlns:a16="http://schemas.microsoft.com/office/drawing/2014/main" id="{250C4381-0287-4AEB-B29C-40B4AFA4DA7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8485" y="6287133"/>
            <a:ext cx="895515" cy="503555"/>
          </a:xfrm>
          <a:prstGeom prst="ellipse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anchor="t" anchorCtr="1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de-DE" dirty="0"/>
              <a:t>Platzhalter für das Logo des Instituts der Autor*innen</a:t>
            </a:r>
          </a:p>
          <a:p>
            <a:pPr lvl="0"/>
            <a:endParaRPr lang="de-DE" dirty="0"/>
          </a:p>
        </p:txBody>
      </p:sp>
      <p:sp>
        <p:nvSpPr>
          <p:cNvPr id="10" name="Textplatzhalter 26">
            <a:extLst>
              <a:ext uri="{FF2B5EF4-FFF2-40B4-BE49-F238E27FC236}">
                <a16:creationId xmlns:a16="http://schemas.microsoft.com/office/drawing/2014/main" id="{27872839-76A0-4E05-BB3B-46F22990B84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24000" y="6287133"/>
            <a:ext cx="895515" cy="503555"/>
          </a:xfrm>
          <a:prstGeom prst="ellipse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anchor="t" anchorCtr="1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de-DE" dirty="0"/>
              <a:t>Platzhalter für das Logo des Fördermittel-gebers</a:t>
            </a:r>
          </a:p>
          <a:p>
            <a:pPr lvl="0"/>
            <a:endParaRPr lang="de-DE" dirty="0"/>
          </a:p>
        </p:txBody>
      </p:sp>
      <p:sp>
        <p:nvSpPr>
          <p:cNvPr id="11" name="Textplatzhalter 30">
            <a:extLst>
              <a:ext uri="{FF2B5EF4-FFF2-40B4-BE49-F238E27FC236}">
                <a16:creationId xmlns:a16="http://schemas.microsoft.com/office/drawing/2014/main" id="{57A66673-E332-4FFB-8626-F12DB9EEDB1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96820" y="6538910"/>
            <a:ext cx="1972518" cy="182565"/>
          </a:xfrm>
        </p:spPr>
        <p:txBody>
          <a:bodyPr lIns="0" tIns="36000" rIns="0" bIns="36000">
            <a:normAutofit/>
          </a:bodyPr>
          <a:lstStyle>
            <a:lvl1pPr marL="0" indent="0" algn="ctr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Name der präsentierenden Person</a:t>
            </a:r>
          </a:p>
        </p:txBody>
      </p:sp>
    </p:spTree>
    <p:extLst>
      <p:ext uri="{BB962C8B-B14F-4D97-AF65-F5344CB8AC3E}">
        <p14:creationId xmlns:p14="http://schemas.microsoft.com/office/powerpoint/2010/main" val="1334804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D074A35-437E-4115-90E6-3A11598682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76983"/>
            <a:ext cx="5181600" cy="4351338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3B21AD6-F0EC-431A-8BEE-0C51E5B111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81757"/>
            <a:ext cx="5181600" cy="4351338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2365991-6D6C-40CD-B193-205CA5F4A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A439C-0A07-495C-8BA4-74B44C11FEAB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6">
            <a:extLst>
              <a:ext uri="{FF2B5EF4-FFF2-40B4-BE49-F238E27FC236}">
                <a16:creationId xmlns:a16="http://schemas.microsoft.com/office/drawing/2014/main" id="{6D80AD1C-FEF1-4D9B-9CBA-B588B9385F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8485" y="6287133"/>
            <a:ext cx="895515" cy="503555"/>
          </a:xfrm>
          <a:prstGeom prst="ellipse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anchor="t" anchorCtr="1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de-DE" dirty="0"/>
              <a:t>Platzhalter für das Logo des Instituts der Autor*innen</a:t>
            </a:r>
          </a:p>
          <a:p>
            <a:pPr lvl="0"/>
            <a:endParaRPr lang="de-DE" dirty="0"/>
          </a:p>
        </p:txBody>
      </p:sp>
      <p:sp>
        <p:nvSpPr>
          <p:cNvPr id="11" name="Textplatzhalter 26">
            <a:extLst>
              <a:ext uri="{FF2B5EF4-FFF2-40B4-BE49-F238E27FC236}">
                <a16:creationId xmlns:a16="http://schemas.microsoft.com/office/drawing/2014/main" id="{7D933AEC-41A5-4D8E-B912-F80E15EFAB7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24000" y="6287133"/>
            <a:ext cx="895515" cy="503555"/>
          </a:xfrm>
          <a:prstGeom prst="ellipse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anchor="t" anchorCtr="1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de-DE" dirty="0"/>
              <a:t>Platzhalter für das Logo des Fördermittel-gebers</a:t>
            </a:r>
          </a:p>
          <a:p>
            <a:pPr lvl="0"/>
            <a:endParaRPr lang="de-DE" dirty="0"/>
          </a:p>
        </p:txBody>
      </p:sp>
      <p:sp>
        <p:nvSpPr>
          <p:cNvPr id="12" name="Textplatzhalter 30">
            <a:extLst>
              <a:ext uri="{FF2B5EF4-FFF2-40B4-BE49-F238E27FC236}">
                <a16:creationId xmlns:a16="http://schemas.microsoft.com/office/drawing/2014/main" id="{A0D911C0-1C5E-4975-9DFE-51E17A425DB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96820" y="6538910"/>
            <a:ext cx="1972518" cy="182565"/>
          </a:xfrm>
        </p:spPr>
        <p:txBody>
          <a:bodyPr lIns="0" tIns="36000" rIns="0" bIns="36000">
            <a:normAutofit/>
          </a:bodyPr>
          <a:lstStyle>
            <a:lvl1pPr marL="0" indent="0" algn="ctr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Name der präsentierenden Person</a:t>
            </a:r>
          </a:p>
        </p:txBody>
      </p:sp>
      <p:sp>
        <p:nvSpPr>
          <p:cNvPr id="14" name="Titel 13">
            <a:extLst>
              <a:ext uri="{FF2B5EF4-FFF2-40B4-BE49-F238E27FC236}">
                <a16:creationId xmlns:a16="http://schemas.microsoft.com/office/drawing/2014/main" id="{964A1FDB-B180-48FD-8FF4-917FDF44FB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06163" y="192645"/>
            <a:ext cx="9747637" cy="593565"/>
          </a:xfrm>
          <a:prstGeom prst="rect">
            <a:avLst/>
          </a:prstGeom>
        </p:spPr>
        <p:txBody>
          <a:bodyPr lIns="72000" tIns="0" rIns="72000" bIns="0" anchor="ctr" anchorCtr="0"/>
          <a:lstStyle>
            <a:lvl1pPr>
              <a:defRPr sz="28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de-DE" dirty="0"/>
              <a:t>Folienüberschrift</a:t>
            </a:r>
          </a:p>
        </p:txBody>
      </p:sp>
    </p:spTree>
    <p:extLst>
      <p:ext uri="{BB962C8B-B14F-4D97-AF65-F5344CB8AC3E}">
        <p14:creationId xmlns:p14="http://schemas.microsoft.com/office/powerpoint/2010/main" val="2812270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3260FF6-9BD1-415D-AD1C-4C3397710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A439C-0A07-495C-8BA4-74B44C11FEAB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Textplatzhalter 26">
            <a:extLst>
              <a:ext uri="{FF2B5EF4-FFF2-40B4-BE49-F238E27FC236}">
                <a16:creationId xmlns:a16="http://schemas.microsoft.com/office/drawing/2014/main" id="{251A4F26-5199-412B-B913-D19B9215E60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8485" y="6287133"/>
            <a:ext cx="895515" cy="503555"/>
          </a:xfrm>
          <a:prstGeom prst="ellipse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anchor="t" anchorCtr="1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de-DE" dirty="0"/>
              <a:t>Platzhalter für das Logo des Instituts der Autor*innen</a:t>
            </a:r>
          </a:p>
          <a:p>
            <a:pPr lvl="0"/>
            <a:endParaRPr lang="de-DE" dirty="0"/>
          </a:p>
        </p:txBody>
      </p:sp>
      <p:sp>
        <p:nvSpPr>
          <p:cNvPr id="9" name="Textplatzhalter 26">
            <a:extLst>
              <a:ext uri="{FF2B5EF4-FFF2-40B4-BE49-F238E27FC236}">
                <a16:creationId xmlns:a16="http://schemas.microsoft.com/office/drawing/2014/main" id="{F245365E-D6A9-474C-A0EA-EDA7EA1483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24000" y="6287133"/>
            <a:ext cx="895515" cy="503555"/>
          </a:xfrm>
          <a:prstGeom prst="ellipse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anchor="t" anchorCtr="1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de-DE" dirty="0"/>
              <a:t>Platzhalter für das Logo des Fördermittel-gebers</a:t>
            </a:r>
          </a:p>
          <a:p>
            <a:pPr lvl="0"/>
            <a:endParaRPr lang="de-DE" dirty="0"/>
          </a:p>
        </p:txBody>
      </p:sp>
      <p:sp>
        <p:nvSpPr>
          <p:cNvPr id="10" name="Textplatzhalter 30">
            <a:extLst>
              <a:ext uri="{FF2B5EF4-FFF2-40B4-BE49-F238E27FC236}">
                <a16:creationId xmlns:a16="http://schemas.microsoft.com/office/drawing/2014/main" id="{1FBB70D1-3304-4042-89B3-9A1F9AE7D3B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96820" y="6538910"/>
            <a:ext cx="1972518" cy="182565"/>
          </a:xfrm>
        </p:spPr>
        <p:txBody>
          <a:bodyPr lIns="0" tIns="36000" rIns="0" bIns="36000">
            <a:normAutofit/>
          </a:bodyPr>
          <a:lstStyle>
            <a:lvl1pPr marL="0" indent="0" algn="ctr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Name der präsentierenden Person</a:t>
            </a:r>
          </a:p>
        </p:txBody>
      </p:sp>
      <p:sp>
        <p:nvSpPr>
          <p:cNvPr id="12" name="Titel 13">
            <a:extLst>
              <a:ext uri="{FF2B5EF4-FFF2-40B4-BE49-F238E27FC236}">
                <a16:creationId xmlns:a16="http://schemas.microsoft.com/office/drawing/2014/main" id="{083AFD2F-D0BD-4999-8076-3C00A90F7B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06163" y="192645"/>
            <a:ext cx="9747637" cy="593565"/>
          </a:xfrm>
          <a:prstGeom prst="rect">
            <a:avLst/>
          </a:prstGeom>
        </p:spPr>
        <p:txBody>
          <a:bodyPr lIns="72000" tIns="0" rIns="72000" bIns="0" anchor="ctr" anchorCtr="0"/>
          <a:lstStyle>
            <a:lvl1pPr>
              <a:defRPr sz="28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de-DE" dirty="0"/>
              <a:t>Folienüberschrift</a:t>
            </a:r>
          </a:p>
        </p:txBody>
      </p:sp>
    </p:spTree>
    <p:extLst>
      <p:ext uri="{BB962C8B-B14F-4D97-AF65-F5344CB8AC3E}">
        <p14:creationId xmlns:p14="http://schemas.microsoft.com/office/powerpoint/2010/main" val="304763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6B84C7F-2C13-4B40-98B2-8F921A88F2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53331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4202DC0-0744-407E-B6C6-C361915226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2A439C-0A07-495C-8BA4-74B44C11FEAB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316E198-81B5-4D1B-AB94-5B61CB0F28E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7640" y="136525"/>
            <a:ext cx="5638800" cy="647700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E9BBB2E9-B825-4082-B90C-AD36E6669E6D}"/>
              </a:ext>
            </a:extLst>
          </p:cNvPr>
          <p:cNvSpPr/>
          <p:nvPr userDrawn="1"/>
        </p:nvSpPr>
        <p:spPr>
          <a:xfrm>
            <a:off x="180561" y="6145740"/>
            <a:ext cx="11830878" cy="64230"/>
          </a:xfrm>
          <a:prstGeom prst="rect">
            <a:avLst/>
          </a:prstGeom>
          <a:gradFill flip="none" rotWithShape="1">
            <a:gsLst>
              <a:gs pos="0">
                <a:srgbClr val="77BEF4"/>
              </a:gs>
              <a:gs pos="100000">
                <a:srgbClr val="E50045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Fußzeilenplatzhalter 4">
            <a:extLst>
              <a:ext uri="{FF2B5EF4-FFF2-40B4-BE49-F238E27FC236}">
                <a16:creationId xmlns:a16="http://schemas.microsoft.com/office/drawing/2014/main" id="{8D431E70-BAFB-4EF8-8905-BAB158F21C20}"/>
              </a:ext>
            </a:extLst>
          </p:cNvPr>
          <p:cNvSpPr txBox="1">
            <a:spLocks/>
          </p:cNvSpPr>
          <p:nvPr userDrawn="1"/>
        </p:nvSpPr>
        <p:spPr>
          <a:xfrm>
            <a:off x="4038600" y="6359290"/>
            <a:ext cx="4114800" cy="179622"/>
          </a:xfrm>
          <a:prstGeom prst="rect">
            <a:avLst/>
          </a:prstGeom>
        </p:spPr>
        <p:txBody>
          <a:bodyPr lIns="0" tIns="0" rIns="0" bIns="0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4. Konferenz zur Norddeutschen Wärmeforschung</a:t>
            </a:r>
          </a:p>
        </p:txBody>
      </p:sp>
    </p:spTree>
    <p:extLst>
      <p:ext uri="{BB962C8B-B14F-4D97-AF65-F5344CB8AC3E}">
        <p14:creationId xmlns:p14="http://schemas.microsoft.com/office/powerpoint/2010/main" val="2591578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BD41054A-853D-4614-A5F1-7957E96FA2E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59FA829-B709-4D0E-8BFD-423A980A5F9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15D15C7-A5DB-442C-999F-D72433E5A23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422F6F7-511A-4DDA-896C-5C2AF5B07E3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2191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B39D9046-95D6-415B-AC95-4B63D0B5CE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19FE7C8E-17E5-4091-8CC7-594A54C30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A439C-0A07-495C-8BA4-74B44C11FEAB}" type="slidenum">
              <a:rPr lang="de-DE" smtClean="0"/>
              <a:t>2</a:t>
            </a:fld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00F1B62-6713-44FA-A140-BBB68BE5A77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BF5E9EB-FFBC-4374-9193-6E78265828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2BA24688-26EB-4A1A-A752-64D951CA4E0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fontScale="92500" lnSpcReduction="20000"/>
          </a:bodyPr>
          <a:lstStyle/>
          <a:p>
            <a:endParaRPr lang="de-DE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88E362D5-E122-4C02-92A5-D15F1B1DA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6928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9E929F4F-B7B8-444E-91D5-6664186B95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2800"/>
            <a:ext cx="5181600" cy="4351338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9332E17-DE0F-4258-9A13-4F25A730E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2800"/>
            <a:ext cx="5181600" cy="4351338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DDEF190-A0BC-4DF2-951A-82C0A5352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A439C-0A07-495C-8BA4-74B44C11FEAB}" type="slidenum">
              <a:rPr lang="de-DE" smtClean="0"/>
              <a:t>3</a:t>
            </a:fld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5E52E5D-90D4-49E1-87C1-52416ECB5DB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A7B32E40-A497-4708-8EE6-B1358A8AD7C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34C5069D-6179-408F-B24C-CA471CD9A68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fontScale="92500" lnSpcReduction="20000"/>
          </a:bodyPr>
          <a:lstStyle/>
          <a:p>
            <a:endParaRPr lang="de-DE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77794900-B170-4017-85AC-A308DBED2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81641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Breitbild</PresentationFormat>
  <Paragraphs>2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Yannick Gerling</dc:creator>
  <cp:lastModifiedBy>Malte Fritz</cp:lastModifiedBy>
  <cp:revision>31</cp:revision>
  <dcterms:created xsi:type="dcterms:W3CDTF">2025-05-21T10:27:39Z</dcterms:created>
  <dcterms:modified xsi:type="dcterms:W3CDTF">2026-06-18T11:07:00Z</dcterms:modified>
</cp:coreProperties>
</file>