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273CF8-FB53-358A-0662-CC02A25033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9810C35-5A88-9D82-4B8E-E04880FE7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AA9C325-C28F-F523-1C2A-EE0B4E9B1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7526-B281-4E16-A733-687D70715BDA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CB4DC36-7485-0D4C-C17C-2E27BFA8D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285186E-04D7-3413-2EFA-C267658F3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D72F-59A5-41D8-B4B6-614A19FD74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7490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EAB9CD-E5AF-F253-734B-C4276A43A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FDEB872-D91D-B6CE-A1B7-5D5308663E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0E28816-0BAC-14D4-0A04-5254407F2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7526-B281-4E16-A733-687D70715BDA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9A333C-D81F-DBCD-A97B-AFF72493D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E42B16-48CD-A67B-3001-559065149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D72F-59A5-41D8-B4B6-614A19FD74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3021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BC32C7E-6C51-26D2-719E-0A1377FC4C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E17823E-49EF-6D55-B596-FF963E7A51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E493526-6549-0B32-9AE8-CA7C41093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7526-B281-4E16-A733-687D70715BDA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91B70E-8963-3F68-1F9C-8A586BF56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593A3A-E428-6102-D2DB-C0660B0B2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D72F-59A5-41D8-B4B6-614A19FD74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4553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E0D07D-E6FE-F222-0923-F13BAF503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971952-5828-7A5A-F4C4-155375BC3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D4FE80B-8C0F-44E9-AF34-055746DE0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7526-B281-4E16-A733-687D70715BDA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A46BD9-48CC-C206-2345-4B7685CA2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59A5514-9FA0-EE62-614E-9881C3817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D72F-59A5-41D8-B4B6-614A19FD74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5959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63448F-E965-C83F-F49D-0C2046CA7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BF5646E-3DD1-B1C4-CDAB-DCF31BB806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67BAD63-7126-57A5-DD57-999D6254C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7526-B281-4E16-A733-687D70715BDA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DEBCCA-CEA7-6684-D6C8-B63E5190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1FBF332-152C-367B-0456-55F52EF93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D72F-59A5-41D8-B4B6-614A19FD74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4620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F502BF-BC8F-8DC5-C02B-239665CB1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76A69F3-2E85-A0F5-44CC-324C49A6D5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FC43A7D-3195-F863-95CC-7E74E7B50C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05AB559-14AB-69B6-176A-57AA06F68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7526-B281-4E16-A733-687D70715BDA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B5C5192-6D19-1AC3-0028-99B53B816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DFE192-88A7-AF80-78F6-8EDEB169F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D72F-59A5-41D8-B4B6-614A19FD74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606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56B9C4-9996-540C-5D5D-35EA6E72D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25E85C0-DF6B-1640-ABDA-3858D9763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EE608D7-B8F1-A933-2258-AB75FA6037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E0A5E71-C03E-3AA9-D47E-6B196FF5CC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2BB31F1-7295-BBB7-9D94-D1E52BA3A9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DEC09C7-94C1-C591-56B3-40125F1E8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7526-B281-4E16-A733-687D70715BDA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A9D0189-49AE-FE3A-039C-76C3087C9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7930BA6-A63A-CE05-02DA-2CCA65473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D72F-59A5-41D8-B4B6-614A19FD74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0170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59B573-E170-2577-958D-2242136D5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74EC9C9-3980-1D36-052E-08986DFCC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7526-B281-4E16-A733-687D70715BDA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489ABA2-32D8-EB3F-1D36-32FDD45AE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6C73EA4-F3E5-7DC8-3508-8980423D7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D72F-59A5-41D8-B4B6-614A19FD74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1569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E19222B-1842-C827-19DC-F9481BFA6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7526-B281-4E16-A733-687D70715BDA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D1A0E38-7F57-28BE-D57A-BE9B84287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D7251A2-76ED-0E6A-BCB6-CF7B91B3A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D72F-59A5-41D8-B4B6-614A19FD74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996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6378B8-B682-192A-54B0-8439019DD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C51EAB-1AF8-061E-5E8C-669A38C00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DD789BE-3859-2B6C-F242-781E337C37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E35C556-B1F9-1140-FAF2-44B59DDB6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7526-B281-4E16-A733-687D70715BDA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9CCAC37-8800-5954-CD4E-08FF939B6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86090D1-2434-3D23-A9EF-33F5695D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D72F-59A5-41D8-B4B6-614A19FD74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1086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04CF32-C09B-5904-BD34-6820D2C5A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8E08BC9-E75F-8C38-A38A-6FBE49643F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FDA95D5-8AF8-7FFE-93E6-79B8F3911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406ED4A-58B0-D578-EF33-52F16BE64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A7526-B281-4E16-A733-687D70715BDA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1CB50A2-9501-B11C-921C-9F3FB9A48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4A7DCD3-49DC-6D36-4FB1-A9187EE39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CD72F-59A5-41D8-B4B6-614A19FD74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5166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69E42ED-0908-E7FD-9CE5-0D11F5DC5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7E320DA-30C4-5A1F-7FE3-2ACAEC9CE6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926E00-7E79-B80D-8FD2-C1966D1AFF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BA7526-B281-4E16-A733-687D70715BDA}" type="datetimeFigureOut">
              <a:rPr lang="de-DE" smtClean="0"/>
              <a:t>04.03.2025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6DD5B98-41F0-699A-3958-8C3CCEED3F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FB82789-31B1-F11D-BEFC-E85C7FA522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2CD72F-59A5-41D8-B4B6-614A19FD74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9925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BFEBEC88-7618-5E5B-E336-106BB4C624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1336" y="204202"/>
            <a:ext cx="7772400" cy="1470025"/>
          </a:xfrm>
        </p:spPr>
        <p:txBody>
          <a:bodyPr/>
          <a:lstStyle/>
          <a:p>
            <a:pPr eaLnBrk="1" hangingPunct="1"/>
            <a:r>
              <a:rPr lang="de-DE" altLang="de-DE" sz="4000" dirty="0">
                <a:latin typeface="Arial" panose="020B0604020202020204" pitchFamily="34" charset="0"/>
                <a:cs typeface="Arial" panose="020B0604020202020204" pitchFamily="34" charset="0"/>
              </a:rPr>
              <a:t>Erklärung zu Interessenkonflikten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1F3E0E7-12FC-CFBF-D50F-5A61E20D777A}"/>
              </a:ext>
            </a:extLst>
          </p:cNvPr>
          <p:cNvSpPr txBox="1"/>
          <p:nvPr/>
        </p:nvSpPr>
        <p:spPr>
          <a:xfrm>
            <a:off x="1482473" y="1916262"/>
            <a:ext cx="7561263" cy="32624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de-DE" altLang="de-DE" sz="2800" dirty="0">
                <a:latin typeface="Arial" panose="020B0604020202020204" pitchFamily="34" charset="0"/>
              </a:rPr>
              <a:t>Hiermit erkläre ich, dass zu den Inhalten des Vortrags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de-DE" altLang="de-DE" sz="2800" dirty="0">
              <a:latin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de-DE" altLang="de-DE" sz="2800" dirty="0">
                <a:latin typeface="Arial" panose="020B0604020202020204" pitchFamily="34" charset="0"/>
                <a:ea typeface="Calibri" panose="020F0502020204030204" pitchFamily="34" charset="0"/>
              </a:rPr>
              <a:t>kein Interessenkonflikt vorliegt.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de-DE" altLang="de-DE" sz="2800" dirty="0">
                <a:latin typeface="Arial" panose="020B0604020202020204" pitchFamily="34" charset="0"/>
                <a:ea typeface="Calibri" panose="020F0502020204030204" pitchFamily="34" charset="0"/>
              </a:rPr>
              <a:t>ein materieller Interessenkonflikt vorliegt.</a:t>
            </a:r>
          </a:p>
          <a:p>
            <a:pPr eaLnBrk="1" hangingPunct="1">
              <a:defRPr/>
            </a:pPr>
            <a:r>
              <a:rPr lang="de-DE" altLang="de-DE" sz="1000" b="1" dirty="0">
                <a:latin typeface="Arial" panose="020B0604020202020204" pitchFamily="34" charset="0"/>
                <a:ea typeface="Calibri" panose="020F0502020204030204" pitchFamily="34" charset="0"/>
              </a:rPr>
              <a:t>              siehe nächste Folie</a:t>
            </a:r>
            <a:endParaRPr lang="de-DE" altLang="de-DE" sz="1000" b="1" dirty="0">
              <a:latin typeface="Arial" panose="020B0604020202020204" pitchFamily="34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de-DE" altLang="de-DE" sz="2800" dirty="0">
                <a:latin typeface="Arial" panose="020B0604020202020204" pitchFamily="34" charset="0"/>
              </a:rPr>
              <a:t>ein immaterieller Interessenkonflikt vorliegt.</a:t>
            </a:r>
          </a:p>
          <a:p>
            <a:pPr eaLnBrk="1" hangingPunct="1">
              <a:defRPr/>
            </a:pPr>
            <a:r>
              <a:rPr lang="de-DE" altLang="de-DE" sz="1000" b="1" dirty="0">
                <a:latin typeface="Arial" panose="020B0604020202020204" pitchFamily="34" charset="0"/>
              </a:rPr>
              <a:t>              siehe nächste Folie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de-DE" altLang="de-DE" dirty="0"/>
          </a:p>
        </p:txBody>
      </p:sp>
      <p:sp>
        <p:nvSpPr>
          <p:cNvPr id="6" name="Untertitel 2">
            <a:extLst>
              <a:ext uri="{FF2B5EF4-FFF2-40B4-BE49-F238E27FC236}">
                <a16:creationId xmlns:a16="http://schemas.microsoft.com/office/drawing/2014/main" id="{C4A612DB-F493-A4A7-0D3F-AFB0C74BC4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8410" y="5693445"/>
            <a:ext cx="7777163" cy="889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de-DE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Hinweis: </a:t>
            </a:r>
            <a:br>
              <a:rPr lang="de-DE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de-DE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Die Erklärung ist als </a:t>
            </a:r>
            <a:r>
              <a:rPr lang="de-DE" sz="2000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Eingangsfolie</a:t>
            </a:r>
            <a:r>
              <a:rPr lang="de-DE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anzuzeigen, z.B. nach der Titelfolie.</a:t>
            </a:r>
          </a:p>
        </p:txBody>
      </p:sp>
    </p:spTree>
    <p:extLst>
      <p:ext uri="{BB962C8B-B14F-4D97-AF65-F5344CB8AC3E}">
        <p14:creationId xmlns:p14="http://schemas.microsoft.com/office/powerpoint/2010/main" val="3684160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2E243EE5-9B9F-0119-FB16-CA60038D064C}"/>
              </a:ext>
            </a:extLst>
          </p:cNvPr>
          <p:cNvSpPr txBox="1">
            <a:spLocks/>
          </p:cNvSpPr>
          <p:nvPr/>
        </p:nvSpPr>
        <p:spPr>
          <a:xfrm>
            <a:off x="766011" y="132014"/>
            <a:ext cx="981375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altLang="de-DE" sz="4000" dirty="0">
                <a:latin typeface="Arial" panose="020B0604020202020204" pitchFamily="34" charset="0"/>
                <a:cs typeface="Arial" panose="020B0604020202020204" pitchFamily="34" charset="0"/>
              </a:rPr>
              <a:t>Erklärung zu Interessenkonflikten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CFB82FB8-251F-AB9F-8BFD-F016F276EE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233499"/>
              </p:ext>
            </p:extLst>
          </p:nvPr>
        </p:nvGraphicFramePr>
        <p:xfrm>
          <a:off x="862263" y="1442454"/>
          <a:ext cx="9813758" cy="3373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0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43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320">
                <a:tc>
                  <a:txBody>
                    <a:bodyPr/>
                    <a:lstStyle/>
                    <a:p>
                      <a:r>
                        <a:rPr lang="de-DE" sz="1800" dirty="0"/>
                        <a:t>Wer? </a:t>
                      </a:r>
                    </a:p>
                    <a:p>
                      <a:r>
                        <a:rPr lang="de-DE" sz="1400" dirty="0"/>
                        <a:t>(Unternehmen, Institution etc.)</a:t>
                      </a:r>
                    </a:p>
                  </a:txBody>
                  <a:tcPr marT="45670" marB="45670"/>
                </a:tc>
                <a:tc>
                  <a:txBody>
                    <a:bodyPr/>
                    <a:lstStyle/>
                    <a:p>
                      <a:r>
                        <a:rPr lang="de-DE" sz="1800" dirty="0"/>
                        <a:t>Was? </a:t>
                      </a:r>
                      <a:br>
                        <a:rPr lang="de-DE" sz="1800" dirty="0"/>
                      </a:br>
                      <a:r>
                        <a:rPr lang="de-DE" sz="1800" dirty="0"/>
                        <a:t>Verbindungen </a:t>
                      </a:r>
                      <a:r>
                        <a:rPr lang="de-DE" sz="1400" dirty="0"/>
                        <a:t>(Firmenbesitz/ -anteil, Beschäftigungsverhältnis, Beratertätigkeit, Vertragshonorar, Zuwendung für Forschung, Honorare für Auftragsforschung, Patente, Gelder aus Lizenzen oder Tantiemen, andere) </a:t>
                      </a:r>
                    </a:p>
                  </a:txBody>
                  <a:tcPr marT="45670" marB="456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827">
                <a:tc>
                  <a:txBody>
                    <a:bodyPr/>
                    <a:lstStyle/>
                    <a:p>
                      <a:pPr>
                        <a:lnSpc>
                          <a:spcPct val="300000"/>
                        </a:lnSpc>
                      </a:pPr>
                      <a:endParaRPr lang="de-DE" sz="1800"/>
                    </a:p>
                  </a:txBody>
                  <a:tcPr marT="45670" marB="45670"/>
                </a:tc>
                <a:tc>
                  <a:txBody>
                    <a:bodyPr/>
                    <a:lstStyle/>
                    <a:p>
                      <a:pPr>
                        <a:lnSpc>
                          <a:spcPct val="300000"/>
                        </a:lnSpc>
                      </a:pPr>
                      <a:endParaRPr lang="de-DE" sz="1800"/>
                    </a:p>
                  </a:txBody>
                  <a:tcPr marT="45670" marB="4567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827">
                <a:tc>
                  <a:txBody>
                    <a:bodyPr/>
                    <a:lstStyle/>
                    <a:p>
                      <a:pPr>
                        <a:lnSpc>
                          <a:spcPct val="300000"/>
                        </a:lnSpc>
                      </a:pPr>
                      <a:endParaRPr lang="de-DE" sz="1800"/>
                    </a:p>
                  </a:txBody>
                  <a:tcPr marT="45670" marB="45670"/>
                </a:tc>
                <a:tc>
                  <a:txBody>
                    <a:bodyPr/>
                    <a:lstStyle/>
                    <a:p>
                      <a:pPr>
                        <a:lnSpc>
                          <a:spcPct val="300000"/>
                        </a:lnSpc>
                      </a:pPr>
                      <a:endParaRPr lang="de-DE" sz="1800" dirty="0"/>
                    </a:p>
                  </a:txBody>
                  <a:tcPr marT="45670" marB="4567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827">
                <a:tc>
                  <a:txBody>
                    <a:bodyPr/>
                    <a:lstStyle/>
                    <a:p>
                      <a:pPr>
                        <a:lnSpc>
                          <a:spcPct val="300000"/>
                        </a:lnSpc>
                      </a:pPr>
                      <a:endParaRPr lang="de-DE" sz="1800"/>
                    </a:p>
                  </a:txBody>
                  <a:tcPr marT="45670" marB="45670"/>
                </a:tc>
                <a:tc>
                  <a:txBody>
                    <a:bodyPr/>
                    <a:lstStyle/>
                    <a:p>
                      <a:pPr>
                        <a:lnSpc>
                          <a:spcPct val="300000"/>
                        </a:lnSpc>
                      </a:pPr>
                      <a:endParaRPr lang="de-DE" sz="1800" dirty="0"/>
                    </a:p>
                  </a:txBody>
                  <a:tcPr marT="45670" marB="4567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0098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Breitbild</PresentationFormat>
  <Paragraphs>13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</vt:lpstr>
      <vt:lpstr>Erklärung zu Interessenkonflikten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Katrin Parthier</dc:creator>
  <cp:lastModifiedBy>Katrin Parthier</cp:lastModifiedBy>
  <cp:revision>1</cp:revision>
  <dcterms:created xsi:type="dcterms:W3CDTF">2025-03-04T08:31:20Z</dcterms:created>
  <dcterms:modified xsi:type="dcterms:W3CDTF">2025-03-04T08:39:33Z</dcterms:modified>
</cp:coreProperties>
</file>